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antropocentrismo/" TargetMode="External"/><Relationship Id="rId2" Type="http://schemas.openxmlformats.org/officeDocument/2006/relationships/hyperlink" Target="https://www.todamateria.com.br/racionalism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humanismo/" TargetMode="External"/><Relationship Id="rId2" Type="http://schemas.openxmlformats.org/officeDocument/2006/relationships/hyperlink" Target="https://www.todamateria.com.br/humanismo-renascentist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damateria.com.br/luis-de-camoes/" TargetMode="External"/><Relationship Id="rId3" Type="http://schemas.openxmlformats.org/officeDocument/2006/relationships/hyperlink" Target="https://www.todamateria.com.br/a-divina-comedia/" TargetMode="External"/><Relationship Id="rId7" Type="http://schemas.openxmlformats.org/officeDocument/2006/relationships/hyperlink" Target="https://www.todamateria.com.br/dom-quixote/" TargetMode="External"/><Relationship Id="rId2" Type="http://schemas.openxmlformats.org/officeDocument/2006/relationships/hyperlink" Target="https://www.todamateria.com.br/o-principe-de-maquiave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odamateria.com.br/miguel-de-cervantes/" TargetMode="External"/><Relationship Id="rId5" Type="http://schemas.openxmlformats.org/officeDocument/2006/relationships/hyperlink" Target="https://www.todamateria.com.br/william-shakespeare/" TargetMode="External"/><Relationship Id="rId4" Type="http://schemas.openxmlformats.org/officeDocument/2006/relationships/hyperlink" Target="https://www.todamateria.com.br/maquiavel/" TargetMode="External"/><Relationship Id="rId9" Type="http://schemas.openxmlformats.org/officeDocument/2006/relationships/hyperlink" Target="https://www.todamateria.com.br/os-lusiadas-de-luis-de-camo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vida-e-obra-de-leonardo-da-vinci/" TargetMode="External"/><Relationship Id="rId2" Type="http://schemas.openxmlformats.org/officeDocument/2006/relationships/hyperlink" Target="https://www.todamateria.com.br/renascimento-artistic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todamateria.com.br/a-ultima-ceia-de-leonardo-da-vinci/" TargetMode="External"/><Relationship Id="rId4" Type="http://schemas.openxmlformats.org/officeDocument/2006/relationships/hyperlink" Target="https://www.todamateria.com.br/mona-lis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todamateria.com.br/rafael-sanz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todamateria.com.br/michelangel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4248" y="502276"/>
            <a:ext cx="10335877" cy="5859887"/>
          </a:xfrm>
        </p:spPr>
        <p:txBody>
          <a:bodyPr>
            <a:noAutofit/>
          </a:bodyPr>
          <a:lstStyle/>
          <a:p>
            <a:pPr algn="l" fontAlgn="base"/>
            <a:r>
              <a:rPr lang="pt-BR" sz="3200" b="1" dirty="0">
                <a:solidFill>
                  <a:schemeClr val="accent6"/>
                </a:solidFill>
              </a:rPr>
              <a:t>O Renascimento</a:t>
            </a:r>
            <a:r>
              <a:rPr lang="pt-BR" sz="3200" dirty="0"/>
              <a:t> foi um </a:t>
            </a:r>
            <a:r>
              <a:rPr lang="pt-BR" sz="3200" b="1" dirty="0"/>
              <a:t>movimento cultural</a:t>
            </a:r>
            <a:r>
              <a:rPr lang="pt-BR" sz="3200" dirty="0"/>
              <a:t>, </a:t>
            </a:r>
            <a:r>
              <a:rPr lang="pt-BR" sz="3200" b="1" dirty="0"/>
              <a:t>econômico</a:t>
            </a:r>
            <a:r>
              <a:rPr lang="pt-BR" sz="3200" dirty="0"/>
              <a:t> </a:t>
            </a:r>
            <a:r>
              <a:rPr lang="pt-BR" sz="3200" dirty="0" smtClean="0"/>
              <a:t>e </a:t>
            </a:r>
            <a:r>
              <a:rPr lang="pt-BR" sz="3200" b="1" dirty="0" smtClean="0"/>
              <a:t>político</a:t>
            </a:r>
            <a:r>
              <a:rPr lang="pt-BR" sz="3200" dirty="0"/>
              <a:t> que surgiu na Itália do século XIV, se consolidou no século XV e se estendeu até o século XVII por toda a Europa</a:t>
            </a:r>
            <a:r>
              <a:rPr lang="pt-BR" sz="3200" dirty="0" smtClean="0"/>
              <a:t>.</a:t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Inspirado nos valores da </a:t>
            </a:r>
            <a:r>
              <a:rPr lang="pt-BR" sz="3200" b="1" dirty="0"/>
              <a:t>Antiguidade Clássica </a:t>
            </a:r>
            <a:r>
              <a:rPr lang="pt-BR" sz="3200" dirty="0"/>
              <a:t>e gerado pelas modificações estruturais da sociedade, resultou na reformulação total da vida medieval, dando início à </a:t>
            </a:r>
            <a:r>
              <a:rPr lang="pt-BR" sz="3200" b="1" dirty="0"/>
              <a:t>Idade Moderna</a:t>
            </a:r>
            <a:r>
              <a:rPr lang="pt-BR" sz="3200" dirty="0"/>
              <a:t>.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09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450761"/>
            <a:ext cx="10131425" cy="534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dirty="0"/>
              <a:t>O Renascimento </a:t>
            </a:r>
            <a:r>
              <a:rPr lang="pt-BR" sz="3600" b="1" dirty="0"/>
              <a:t>originou-se na Itália</a:t>
            </a:r>
            <a:r>
              <a:rPr lang="pt-BR" sz="3600" dirty="0"/>
              <a:t>, devido ao florescimento de cidades como Veneza, Gênova, Florença, Roma e </a:t>
            </a:r>
            <a:r>
              <a:rPr lang="pt-BR" sz="3600" dirty="0" smtClean="0"/>
              <a:t>outras.</a:t>
            </a:r>
          </a:p>
          <a:p>
            <a:pPr marL="0" indent="0">
              <a:buNone/>
            </a:pP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Elas enriqueceram com o desenvolvimento do comércio no Mediterrâneo dando origem a uma rica burguesia mercantil que, em seu processo de afirmação social, se dedicou às artes, juntamente com alguns príncipes e papas.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08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283335"/>
            <a:ext cx="10131425" cy="5507865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pt-BR" sz="2800" b="1" dirty="0"/>
              <a:t>Cultura Renascentista</a:t>
            </a:r>
          </a:p>
          <a:p>
            <a:pPr marL="0" indent="0" fontAlgn="base">
              <a:buNone/>
            </a:pPr>
            <a:r>
              <a:rPr lang="pt-BR" sz="2800" dirty="0"/>
              <a:t>A cultura renascentista teve quatro características marcantes, a saber</a:t>
            </a:r>
            <a:r>
              <a:rPr lang="pt-BR" sz="2800" dirty="0" smtClean="0"/>
              <a:t>: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sz="2400" b="1" dirty="0">
                <a:hlinkClick r:id="rId2"/>
              </a:rPr>
              <a:t>Racionalismo </a:t>
            </a:r>
            <a:r>
              <a:rPr lang="pt-BR" sz="2400" dirty="0"/>
              <a:t>- os renascentistas estavam convictos de que a razão era o único caminho para se chegar ao conhecimento, e que tudo podia ser explicado pela razão e pela ciência.</a:t>
            </a:r>
          </a:p>
          <a:p>
            <a:pPr fontAlgn="base"/>
            <a:r>
              <a:rPr lang="pt-BR" sz="2400" b="1" dirty="0"/>
              <a:t>Experimentalismo </a:t>
            </a:r>
            <a:r>
              <a:rPr lang="pt-BR" sz="2400" dirty="0"/>
              <a:t>- para eles, todo conhecimento deveria ser demonstrado através da experiência científica.</a:t>
            </a:r>
          </a:p>
          <a:p>
            <a:pPr fontAlgn="base"/>
            <a:r>
              <a:rPr lang="pt-BR" sz="2400" b="1" dirty="0"/>
              <a:t>Individualismo </a:t>
            </a:r>
            <a:r>
              <a:rPr lang="pt-BR" sz="2400" dirty="0"/>
              <a:t>- nasceu da necessidade do homem conhecer a si próprio, buscando afirmar a sua própria personalidade, mostrar seus talentos, atingir a fama e satisfazer suas ambições, através da concepção de que o direito individual estava acima do direito coletivo.</a:t>
            </a:r>
          </a:p>
          <a:p>
            <a:pPr fontAlgn="base"/>
            <a:r>
              <a:rPr lang="pt-BR" sz="2400" b="1" dirty="0">
                <a:hlinkClick r:id="rId3"/>
              </a:rPr>
              <a:t>Antropocentrismo </a:t>
            </a:r>
            <a:r>
              <a:rPr lang="pt-BR" sz="2400" dirty="0"/>
              <a:t>- colocando o homem como a suprema criação de Deus e como centro do universo.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35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334851"/>
            <a:ext cx="10131425" cy="545634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4400" b="1" dirty="0" smtClean="0">
                <a:hlinkClick r:id="rId2"/>
              </a:rPr>
              <a:t>O Humanismo Renascentista</a:t>
            </a:r>
            <a:endParaRPr lang="pt-BR" sz="4400" b="1" dirty="0" smtClean="0"/>
          </a:p>
          <a:p>
            <a:pPr marL="0" indent="0" fontAlgn="base">
              <a:buNone/>
            </a:pPr>
            <a:endParaRPr lang="pt-BR" sz="4400" b="1" dirty="0" smtClean="0"/>
          </a:p>
          <a:p>
            <a:pPr marL="0" indent="0" fontAlgn="base">
              <a:buNone/>
            </a:pPr>
            <a:r>
              <a:rPr lang="pt-BR" sz="4400" dirty="0" smtClean="0"/>
              <a:t>O </a:t>
            </a:r>
            <a:r>
              <a:rPr lang="pt-BR" sz="4400" dirty="0" smtClean="0">
                <a:hlinkClick r:id="rId3"/>
              </a:rPr>
              <a:t>humanismo</a:t>
            </a:r>
            <a:r>
              <a:rPr lang="pt-BR" sz="4400" dirty="0" smtClean="0"/>
              <a:t> foi um movimento de </a:t>
            </a:r>
            <a:r>
              <a:rPr lang="pt-BR" sz="4400" b="1" dirty="0" smtClean="0"/>
              <a:t>glorificação do homem e da natureza humana</a:t>
            </a:r>
            <a:r>
              <a:rPr lang="pt-BR" sz="4400" dirty="0" smtClean="0"/>
              <a:t>, que surgiu na Itália em meados do século XIV.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1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321972"/>
            <a:ext cx="10131425" cy="610458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pt-BR" b="1" dirty="0"/>
              <a:t>Renascimento Literário</a:t>
            </a:r>
          </a:p>
          <a:p>
            <a:pPr marL="0" indent="0" fontAlgn="base">
              <a:buNone/>
            </a:pPr>
            <a:endParaRPr lang="pt-BR" dirty="0" smtClean="0"/>
          </a:p>
          <a:p>
            <a:pPr marL="0" indent="0" fontAlgn="base">
              <a:buNone/>
            </a:pPr>
            <a:r>
              <a:rPr lang="pt-BR" dirty="0" smtClean="0"/>
              <a:t>O </a:t>
            </a:r>
            <a:r>
              <a:rPr lang="pt-BR" dirty="0"/>
              <a:t>Renascimento deu origem a grandes gênios da literatura, entre eles</a:t>
            </a:r>
            <a:r>
              <a:rPr lang="pt-BR" dirty="0" smtClean="0"/>
              <a:t>: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sz="2400" b="1" dirty="0">
                <a:hlinkClick r:id="rId2"/>
              </a:rPr>
              <a:t>Dante Alighieri</a:t>
            </a:r>
            <a:r>
              <a:rPr lang="pt-BR" sz="2400" dirty="0"/>
              <a:t>: escritor italiano autor do grande poema "</a:t>
            </a:r>
            <a:r>
              <a:rPr lang="pt-BR" sz="2400" i="1" dirty="0">
                <a:hlinkClick r:id="rId3"/>
              </a:rPr>
              <a:t>Divina Comédia</a:t>
            </a:r>
            <a:r>
              <a:rPr lang="pt-BR" sz="2400" dirty="0"/>
              <a:t>".</a:t>
            </a:r>
          </a:p>
          <a:p>
            <a:pPr fontAlgn="base"/>
            <a:r>
              <a:rPr lang="pt-BR" sz="2400" b="1" dirty="0">
                <a:hlinkClick r:id="rId4"/>
              </a:rPr>
              <a:t>Maquiavel</a:t>
            </a:r>
            <a:r>
              <a:rPr lang="pt-BR" sz="2400" dirty="0"/>
              <a:t>: autor de "</a:t>
            </a:r>
            <a:r>
              <a:rPr lang="pt-BR" sz="2400" i="1" dirty="0">
                <a:hlinkClick r:id="rId2"/>
              </a:rPr>
              <a:t>O Príncipe</a:t>
            </a:r>
            <a:r>
              <a:rPr lang="pt-BR" sz="2400" dirty="0"/>
              <a:t>", obra precursora da ciência política onde o autor dá conselhos aos governadores da época.</a:t>
            </a:r>
          </a:p>
          <a:p>
            <a:pPr fontAlgn="base"/>
            <a:r>
              <a:rPr lang="pt-BR" sz="2400" b="1" dirty="0">
                <a:hlinkClick r:id="rId5"/>
              </a:rPr>
              <a:t>Shakespeare</a:t>
            </a:r>
            <a:r>
              <a:rPr lang="pt-BR" sz="2400" dirty="0"/>
              <a:t>: considerado um dos maiores dramaturgos de todos os tempos. Abordou em sua obra os conflitos humanos nas mais diversas dimensões: pessoais, sociais, políticas. Escreveu comédias e tragédias, como "</a:t>
            </a:r>
            <a:r>
              <a:rPr lang="pt-BR" sz="2400" i="1" dirty="0"/>
              <a:t>Romeu e Julieta</a:t>
            </a:r>
            <a:r>
              <a:rPr lang="pt-BR" sz="2400" dirty="0"/>
              <a:t>", "</a:t>
            </a:r>
            <a:r>
              <a:rPr lang="pt-BR" sz="2400" i="1" dirty="0"/>
              <a:t>Macbeth</a:t>
            </a:r>
            <a:r>
              <a:rPr lang="pt-BR" sz="2400" dirty="0"/>
              <a:t>", "</a:t>
            </a:r>
            <a:r>
              <a:rPr lang="pt-BR" sz="2400" i="1" dirty="0"/>
              <a:t>A Megera Domada</a:t>
            </a:r>
            <a:r>
              <a:rPr lang="pt-BR" sz="2400" dirty="0"/>
              <a:t>", "</a:t>
            </a:r>
            <a:r>
              <a:rPr lang="pt-BR" sz="2400" i="1" dirty="0"/>
              <a:t>Otelo</a:t>
            </a:r>
            <a:r>
              <a:rPr lang="pt-BR" sz="2400" dirty="0"/>
              <a:t>" e várias outras.</a:t>
            </a:r>
          </a:p>
          <a:p>
            <a:pPr fontAlgn="base"/>
            <a:r>
              <a:rPr lang="pt-BR" sz="2400" b="1" dirty="0">
                <a:hlinkClick r:id="rId6"/>
              </a:rPr>
              <a:t>Miguel de Cervantes</a:t>
            </a:r>
            <a:r>
              <a:rPr lang="pt-BR" sz="2400" dirty="0"/>
              <a:t>: autor espanhol da obra "</a:t>
            </a:r>
            <a:r>
              <a:rPr lang="pt-BR" sz="2400" i="1" dirty="0">
                <a:hlinkClick r:id="rId7"/>
              </a:rPr>
              <a:t>Dom Quixote</a:t>
            </a:r>
            <a:r>
              <a:rPr lang="pt-BR" sz="2400" dirty="0"/>
              <a:t>", uma crítica contundente da cavalaria medieval.</a:t>
            </a:r>
          </a:p>
          <a:p>
            <a:pPr fontAlgn="base"/>
            <a:r>
              <a:rPr lang="pt-BR" sz="2400" b="1" dirty="0">
                <a:hlinkClick r:id="rId8"/>
              </a:rPr>
              <a:t>Luís de Camões</a:t>
            </a:r>
            <a:r>
              <a:rPr lang="pt-BR" sz="2400" dirty="0"/>
              <a:t>: teve destaque na literatura renascentista em Portugal, sendo autor do grande poema épico "</a:t>
            </a:r>
            <a:r>
              <a:rPr lang="pt-BR" sz="2400" dirty="0">
                <a:hlinkClick r:id="rId9"/>
              </a:rPr>
              <a:t>Os Lusíadas</a:t>
            </a:r>
            <a:r>
              <a:rPr lang="pt-BR" sz="2400" dirty="0"/>
              <a:t>".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95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2" y="412125"/>
            <a:ext cx="5985454" cy="53790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t-BR" sz="3200" b="1" dirty="0">
                <a:hlinkClick r:id="rId2"/>
              </a:rPr>
              <a:t>Renascimento Artístico</a:t>
            </a:r>
            <a:endParaRPr lang="pt-BR" sz="3200" b="1" dirty="0"/>
          </a:p>
          <a:p>
            <a:pPr fontAlgn="base"/>
            <a:r>
              <a:rPr lang="pt-BR" sz="3200" dirty="0"/>
              <a:t>No século XVI, o principal centro de arte renascentista passou a ser Roma. Os principais artistas plásticos do renascimento foram:</a:t>
            </a:r>
          </a:p>
          <a:p>
            <a:pPr fontAlgn="base"/>
            <a:r>
              <a:rPr lang="pt-BR" sz="3200" b="1" dirty="0">
                <a:hlinkClick r:id="rId3"/>
              </a:rPr>
              <a:t>Leonardo da Vinci</a:t>
            </a:r>
            <a:r>
              <a:rPr lang="pt-BR" sz="3200" dirty="0"/>
              <a:t>: Matemático, físico, anatomista, inventor, arquiteto, escultor e pintor, ele foi um gênio absoluto. A </a:t>
            </a:r>
            <a:r>
              <a:rPr lang="pt-BR" sz="3200" i="1" dirty="0">
                <a:hlinkClick r:id="rId4"/>
              </a:rPr>
              <a:t>Mona Lisa</a:t>
            </a:r>
            <a:r>
              <a:rPr lang="pt-BR" sz="3200" i="1" dirty="0"/>
              <a:t> </a:t>
            </a:r>
            <a:r>
              <a:rPr lang="pt-BR" sz="3200" dirty="0"/>
              <a:t>e </a:t>
            </a:r>
            <a:r>
              <a:rPr lang="pt-BR" sz="3200" i="1" dirty="0">
                <a:hlinkClick r:id="rId5"/>
              </a:rPr>
              <a:t>A Última Ceia</a:t>
            </a:r>
            <a:r>
              <a:rPr lang="pt-BR" sz="3200" i="1" dirty="0"/>
              <a:t> </a:t>
            </a:r>
            <a:r>
              <a:rPr lang="pt-BR" sz="3200" dirty="0"/>
              <a:t>são suas obras primas.</a:t>
            </a:r>
          </a:p>
          <a:p>
            <a:endParaRPr lang="pt-BR" dirty="0"/>
          </a:p>
        </p:txBody>
      </p:sp>
      <p:pic>
        <p:nvPicPr>
          <p:cNvPr id="1026" name="Picture 2" descr="Renascimento: CaracterÃ­sticas e Contexto HistÃ³ric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13" y="412125"/>
            <a:ext cx="4339331" cy="577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4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609600"/>
            <a:ext cx="5251360" cy="5181600"/>
          </a:xfrm>
        </p:spPr>
        <p:txBody>
          <a:bodyPr>
            <a:normAutofit/>
          </a:bodyPr>
          <a:lstStyle/>
          <a:p>
            <a:r>
              <a:rPr lang="pt-BR" b="1" dirty="0">
                <a:hlinkClick r:id="rId2"/>
              </a:rPr>
              <a:t>Rafael </a:t>
            </a:r>
            <a:r>
              <a:rPr lang="pt-BR" b="1" dirty="0" err="1">
                <a:hlinkClick r:id="rId2"/>
              </a:rPr>
              <a:t>Sanzio</a:t>
            </a:r>
            <a:r>
              <a:rPr lang="pt-BR" b="1" dirty="0"/>
              <a:t>: </a:t>
            </a:r>
            <a:r>
              <a:rPr lang="pt-BR" dirty="0"/>
              <a:t>foi um mestre da pintura, famoso pela doçura de suas madonas. </a:t>
            </a:r>
            <a:r>
              <a:rPr lang="pt-BR" dirty="0" err="1"/>
              <a:t>A</a:t>
            </a:r>
            <a:r>
              <a:rPr lang="pt-BR" i="1" dirty="0" err="1"/>
              <a:t>Madona</a:t>
            </a:r>
            <a:r>
              <a:rPr lang="pt-BR" i="1" dirty="0"/>
              <a:t> do Prado</a:t>
            </a:r>
            <a:r>
              <a:rPr lang="pt-BR" dirty="0"/>
              <a:t> foi considerada a mais perfeita</a:t>
            </a:r>
            <a:endParaRPr lang="pt-BR" dirty="0"/>
          </a:p>
        </p:txBody>
      </p:sp>
      <p:pic>
        <p:nvPicPr>
          <p:cNvPr id="2050" name="Picture 2" descr="Renascimento: CaracterÃ­sticas e Contexto HistÃ³ric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48" y="609600"/>
            <a:ext cx="4829578" cy="526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78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609600"/>
            <a:ext cx="6024092" cy="5181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hlinkClick r:id="rId2"/>
              </a:rPr>
              <a:t>Michelangelo</a:t>
            </a:r>
            <a:r>
              <a:rPr lang="pt-BR" b="1" dirty="0"/>
              <a:t>:</a:t>
            </a:r>
            <a:r>
              <a:rPr lang="pt-BR" dirty="0"/>
              <a:t> artista italiano cuja obra foi marcada pelo humanismo. Além de pintor foi um dos maiores escultores do Renascimento. Entre suas obras destacam-se a </a:t>
            </a:r>
            <a:r>
              <a:rPr lang="pt-BR" i="1" dirty="0"/>
              <a:t>Pietá</a:t>
            </a:r>
            <a:r>
              <a:rPr lang="pt-BR" dirty="0"/>
              <a:t>, </a:t>
            </a:r>
            <a:r>
              <a:rPr lang="pt-BR" i="1" dirty="0"/>
              <a:t>David</a:t>
            </a:r>
            <a:r>
              <a:rPr lang="pt-BR" dirty="0"/>
              <a:t>, </a:t>
            </a:r>
            <a:r>
              <a:rPr lang="pt-BR" i="1" dirty="0"/>
              <a:t>O teto da Capela Sistina</a:t>
            </a:r>
            <a:r>
              <a:rPr lang="pt-BR" dirty="0"/>
              <a:t>, </a:t>
            </a:r>
            <a:r>
              <a:rPr lang="pt-BR" i="1" dirty="0"/>
              <a:t>A Criação de Adão</a:t>
            </a:r>
            <a:r>
              <a:rPr lang="pt-BR" dirty="0"/>
              <a:t> e </a:t>
            </a:r>
            <a:r>
              <a:rPr lang="pt-BR" i="1" dirty="0"/>
              <a:t>O Juízo Final</a:t>
            </a:r>
            <a:r>
              <a:rPr lang="pt-BR" dirty="0"/>
              <a:t>.</a:t>
            </a:r>
            <a:endParaRPr lang="pt-BR" dirty="0"/>
          </a:p>
        </p:txBody>
      </p:sp>
      <p:pic>
        <p:nvPicPr>
          <p:cNvPr id="3074" name="Picture 2" descr="Renascimento: CaracterÃ­sticas e Contexto HistÃ³ric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653" y="373488"/>
            <a:ext cx="4362696" cy="588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49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TM03457452[[fn=Celeste]]</Template>
  <TotalTime>12</TotalTime>
  <Words>225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O Renascimento foi um movimento cultural, econômico e político que surgiu na Itália do século XIV, se consolidou no século XV e se estendeu até o século XVII por toda a Europa.  Inspirado nos valores da Antiguidade Clássica e gerado pelas modificações estruturais da sociedade, resultou na reformulação total da vida medieval, dando início à Idade Moderna.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Rafael Sanzio: foi um mestre da pintura, famoso pela doçura de suas madonas. AMadona do Prado foi considerada a mais perfeita</vt:lpstr>
      <vt:lpstr>Michelangelo: artista italiano cuja obra foi marcada pelo humanismo. Além de pintor foi um dos maiores escultores do Renascimento. Entre suas obras destacam-se a Pietá, David, O teto da Capela Sistina, A Criação de Adão e O Juízo Final.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Renascimento foi um movimento cultural, econômico e político que surgiu na Itália do século XIV, se consolidou no século XV e se estendeu até o século XVII por toda a Europa.  Inspirado nos valores da Antiguidade Clássica e gerado pelas modificações estruturais da sociedade, resultou na reformulação total da vida medieval, dando início à Idade Moderna.</dc:title>
  <dc:creator>Pessoal</dc:creator>
  <cp:lastModifiedBy>Pessoal</cp:lastModifiedBy>
  <cp:revision>2</cp:revision>
  <dcterms:created xsi:type="dcterms:W3CDTF">2018-10-29T10:32:46Z</dcterms:created>
  <dcterms:modified xsi:type="dcterms:W3CDTF">2018-10-29T10:45:46Z</dcterms:modified>
</cp:coreProperties>
</file>